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748" y="16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E8EC74E7-6507-FDA1-98CF-C31C0BF3D2B2}"/>
              </a:ext>
            </a:extLst>
          </p:cNvPr>
          <p:cNvGrpSpPr/>
          <p:nvPr/>
        </p:nvGrpSpPr>
        <p:grpSpPr>
          <a:xfrm>
            <a:off x="-977900" y="1390650"/>
            <a:ext cx="15201900" cy="3714750"/>
            <a:chOff x="-2781300" y="1390650"/>
            <a:chExt cx="15201900" cy="3714750"/>
          </a:xfrm>
        </p:grpSpPr>
        <p:pic>
          <p:nvPicPr>
            <p:cNvPr id="5" name="그림 4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EC6E6541-0F6B-6625-455A-EBDCC178B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7600" y="1390650"/>
              <a:ext cx="4953000" cy="3714750"/>
            </a:xfrm>
            <a:prstGeom prst="rect">
              <a:avLst/>
            </a:prstGeom>
          </p:spPr>
        </p:pic>
        <p:pic>
          <p:nvPicPr>
            <p:cNvPr id="7" name="그림 6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43B78299-2511-7BB9-AACA-D7A6AD974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781300" y="1390650"/>
              <a:ext cx="4953000" cy="3714750"/>
            </a:xfrm>
            <a:prstGeom prst="rect">
              <a:avLst/>
            </a:prstGeom>
          </p:spPr>
        </p:pic>
        <p:pic>
          <p:nvPicPr>
            <p:cNvPr id="9" name="그림 8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A5FDA-8E0D-DAEC-5FF7-9CC760B13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3150" y="1390650"/>
              <a:ext cx="4953000" cy="37147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2</cp:revision>
  <dcterms:created xsi:type="dcterms:W3CDTF">2025-02-07T19:37:02Z</dcterms:created>
  <dcterms:modified xsi:type="dcterms:W3CDTF">2025-02-08T07:15:58Z</dcterms:modified>
</cp:coreProperties>
</file>

<file path=docProps/thumbnail.jpeg>
</file>